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6350000" cy="4762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536773"/>
              </a:solidFill>
              <a:prstDash val="solid"/>
              <a:miter lim="400000"/>
            </a:ln>
          </a:left>
          <a:right>
            <a:ln w="3175"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536773"/>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chemeClr val="accent3"/>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F8BA00"/>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3175" cap="flat">
              <a:solidFill>
                <a:srgbClr val="464646"/>
              </a:solidFill>
              <a:prstDash val="solid"/>
              <a:miter lim="400000"/>
            </a:ln>
          </a:left>
          <a:right>
            <a:ln w="3175" cap="flat">
              <a:solidFill>
                <a:srgbClr val="464646"/>
              </a:solidFill>
              <a:prstDash val="solid"/>
              <a:miter lim="400000"/>
            </a:ln>
          </a:right>
          <a:top>
            <a:ln w="3175" cap="flat">
              <a:solidFill>
                <a:srgbClr val="464646"/>
              </a:solidFill>
              <a:prstDash val="solid"/>
              <a:miter lim="400000"/>
            </a:ln>
          </a:top>
          <a:bottom>
            <a:ln w="3175" cap="flat">
              <a:solidFill>
                <a:srgbClr val="464646"/>
              </a:solidFill>
              <a:prstDash val="solid"/>
              <a:miter lim="400000"/>
            </a:ln>
          </a:bottom>
          <a:insideH>
            <a:ln w="3175" cap="flat">
              <a:solidFill>
                <a:srgbClr val="464646"/>
              </a:solidFill>
              <a:prstDash val="solid"/>
              <a:miter lim="400000"/>
            </a:ln>
          </a:insideH>
          <a:insideV>
            <a:ln w="3175"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C3C3C3"/>
              </a:solidFill>
              <a:prstDash val="solid"/>
              <a:miter lim="400000"/>
            </a:ln>
          </a:top>
          <a:bottom>
            <a:ln w="3175" cap="flat">
              <a:solidFill>
                <a:srgbClr val="C3C3C3"/>
              </a:solidFill>
              <a:prstDash val="solid"/>
              <a:miter lim="400000"/>
            </a:ln>
          </a:bottom>
          <a:insideH>
            <a:ln w="3175" cap="flat">
              <a:solidFill>
                <a:srgbClr val="C3C3C3"/>
              </a:solidFill>
              <a:prstDash val="solid"/>
              <a:miter lim="400000"/>
            </a:ln>
          </a:insideH>
          <a:insideV>
            <a:ln w="3175"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CB297B"/>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3175" cap="flat">
              <a:solidFill>
                <a:srgbClr val="6C6C6C"/>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7"/>
  </p:normalViewPr>
  <p:slideViewPr>
    <p:cSldViewPr snapToGrid="0">
      <p:cViewPr varScale="1">
        <p:scale>
          <a:sx n="196" d="100"/>
          <a:sy n="196" d="100"/>
        </p:scale>
        <p:origin x="17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
    <p:spTree>
      <p:nvGrpSpPr>
        <p:cNvPr id="1" name=""/>
        <p:cNvGrpSpPr/>
        <p:nvPr/>
      </p:nvGrpSpPr>
      <p:grpSpPr>
        <a:xfrm>
          <a:off x="0" y="0"/>
          <a:ext cx="0" cy="0"/>
          <a:chOff x="0" y="0"/>
          <a:chExt cx="0" cy="0"/>
        </a:xfrm>
      </p:grpSpPr>
      <p:sp>
        <p:nvSpPr>
          <p:cNvPr id="11" name="Autor:in und Datum"/>
          <p:cNvSpPr txBox="1">
            <a:spLocks noGrp="1"/>
          </p:cNvSpPr>
          <p:nvPr>
            <p:ph type="body" sz="quarter" idx="21" hasCustomPrompt="1"/>
          </p:nvPr>
        </p:nvSpPr>
        <p:spPr>
          <a:xfrm>
            <a:off x="655946" y="4022173"/>
            <a:ext cx="5038109" cy="200114"/>
          </a:xfrm>
          <a:prstGeom prst="rect">
            <a:avLst/>
          </a:prstGeom>
        </p:spPr>
        <p:txBody>
          <a:bodyPr anchor="b"/>
          <a:lstStyle>
            <a:lvl1pPr>
              <a:defRPr sz="1000"/>
            </a:lvl1pPr>
          </a:lstStyle>
          <a:p>
            <a:r>
              <a:t>Autor:in und Datum</a:t>
            </a:r>
          </a:p>
        </p:txBody>
      </p:sp>
      <p:sp>
        <p:nvSpPr>
          <p:cNvPr id="12" name="Titel der Präsentation"/>
          <p:cNvSpPr txBox="1">
            <a:spLocks noGrp="1"/>
          </p:cNvSpPr>
          <p:nvPr>
            <p:ph type="title" hasCustomPrompt="1"/>
          </p:nvPr>
        </p:nvSpPr>
        <p:spPr>
          <a:prstGeom prst="rect">
            <a:avLst/>
          </a:prstGeom>
        </p:spPr>
        <p:txBody>
          <a:bodyPr/>
          <a:lstStyle/>
          <a:p>
            <a:r>
              <a:t>Titel der Präsentation</a:t>
            </a:r>
          </a:p>
        </p:txBody>
      </p:sp>
      <p:sp>
        <p:nvSpPr>
          <p:cNvPr id="13" name="Textebene 1…"/>
          <p:cNvSpPr txBox="1">
            <a:spLocks noGrp="1"/>
          </p:cNvSpPr>
          <p:nvPr>
            <p:ph type="body" sz="quarter" idx="1" hasCustomPrompt="1"/>
          </p:nvPr>
        </p:nvSpPr>
        <p:spPr>
          <a:prstGeom prst="rect">
            <a:avLst/>
          </a:prstGeom>
        </p:spPr>
        <p:txBody>
          <a:bodyPr/>
          <a:lstStyle/>
          <a:p>
            <a:r>
              <a:t>Präsentationsuntertitel</a:t>
            </a:r>
          </a:p>
          <a:p>
            <a:pPr lvl="1"/>
            <a:endParaRPr/>
          </a:p>
          <a:p>
            <a:pPr lvl="2"/>
            <a:endParaRPr/>
          </a:p>
          <a:p>
            <a:pPr lvl="3"/>
            <a:endParaRPr/>
          </a:p>
          <a:p>
            <a:pPr lvl="4"/>
            <a:endParaRPr/>
          </a:p>
        </p:txBody>
      </p:sp>
      <p:sp>
        <p:nvSpPr>
          <p:cNvPr id="14"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Aufstellung">
    <p:spTree>
      <p:nvGrpSpPr>
        <p:cNvPr id="1" name=""/>
        <p:cNvGrpSpPr/>
        <p:nvPr/>
      </p:nvGrpSpPr>
      <p:grpSpPr>
        <a:xfrm>
          <a:off x="0" y="0"/>
          <a:ext cx="0" cy="0"/>
          <a:chOff x="0" y="0"/>
          <a:chExt cx="0" cy="0"/>
        </a:xfrm>
      </p:grpSpPr>
      <p:sp>
        <p:nvSpPr>
          <p:cNvPr id="98" name="Textebene 1…"/>
          <p:cNvSpPr txBox="1">
            <a:spLocks noGrp="1"/>
          </p:cNvSpPr>
          <p:nvPr>
            <p:ph type="body" sz="quarter" idx="1" hasCustomPrompt="1"/>
          </p:nvPr>
        </p:nvSpPr>
        <p:spPr>
          <a:xfrm>
            <a:off x="655946" y="1813498"/>
            <a:ext cx="5038108" cy="1136193"/>
          </a:xfrm>
          <a:prstGeom prst="rect">
            <a:avLst/>
          </a:prstGeom>
        </p:spPr>
        <p:txBody>
          <a:bodyPr anchor="ctr"/>
          <a:lstStyle>
            <a:lvl1pPr algn="ctr" defTabSz="846645">
              <a:lnSpc>
                <a:spcPct val="80000"/>
              </a:lnSpc>
              <a:defRPr sz="3800" b="0" spc="-76">
                <a:latin typeface="Helvetica Neue Medium"/>
                <a:ea typeface="Helvetica Neue Medium"/>
                <a:cs typeface="Helvetica Neue Medium"/>
                <a:sym typeface="Helvetica Neue Medium"/>
              </a:defRPr>
            </a:lvl1pPr>
            <a:lvl2pPr algn="ctr" defTabSz="846645">
              <a:lnSpc>
                <a:spcPct val="80000"/>
              </a:lnSpc>
              <a:defRPr sz="3800" b="0" spc="-76">
                <a:latin typeface="Helvetica Neue Medium"/>
                <a:ea typeface="Helvetica Neue Medium"/>
                <a:cs typeface="Helvetica Neue Medium"/>
                <a:sym typeface="Helvetica Neue Medium"/>
              </a:defRPr>
            </a:lvl2pPr>
            <a:lvl3pPr algn="ctr" defTabSz="846645">
              <a:lnSpc>
                <a:spcPct val="80000"/>
              </a:lnSpc>
              <a:defRPr sz="3800" b="0" spc="-76">
                <a:latin typeface="Helvetica Neue Medium"/>
                <a:ea typeface="Helvetica Neue Medium"/>
                <a:cs typeface="Helvetica Neue Medium"/>
                <a:sym typeface="Helvetica Neue Medium"/>
              </a:defRPr>
            </a:lvl3pPr>
            <a:lvl4pPr algn="ctr" defTabSz="846645">
              <a:lnSpc>
                <a:spcPct val="80000"/>
              </a:lnSpc>
              <a:defRPr sz="3800" b="0" spc="-76">
                <a:latin typeface="Helvetica Neue Medium"/>
                <a:ea typeface="Helvetica Neue Medium"/>
                <a:cs typeface="Helvetica Neue Medium"/>
                <a:sym typeface="Helvetica Neue Medium"/>
              </a:defRPr>
            </a:lvl4pPr>
            <a:lvl5pPr algn="ctr" defTabSz="846645">
              <a:lnSpc>
                <a:spcPct val="80000"/>
              </a:lnSpc>
              <a:defRPr sz="3800" b="0" spc="-76">
                <a:latin typeface="Helvetica Neue Medium"/>
                <a:ea typeface="Helvetica Neue Medium"/>
                <a:cs typeface="Helvetica Neue Medium"/>
                <a:sym typeface="Helvetica Neue Medium"/>
              </a:defRPr>
            </a:lvl5pPr>
          </a:lstStyle>
          <a:p>
            <a:r>
              <a:t>Aufstellung</a:t>
            </a:r>
          </a:p>
          <a:p>
            <a:pPr lvl="1"/>
            <a:endParaRPr/>
          </a:p>
          <a:p>
            <a:pPr lvl="2"/>
            <a:endParaRPr/>
          </a:p>
          <a:p>
            <a:pPr lvl="3"/>
            <a:endParaRPr/>
          </a:p>
          <a:p>
            <a:pPr lvl="4"/>
            <a:endParaRPr/>
          </a:p>
        </p:txBody>
      </p:sp>
      <p:sp>
        <p:nvSpPr>
          <p:cNvPr id="99"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akt (groß)">
    <p:spTree>
      <p:nvGrpSpPr>
        <p:cNvPr id="1" name=""/>
        <p:cNvGrpSpPr/>
        <p:nvPr/>
      </p:nvGrpSpPr>
      <p:grpSpPr>
        <a:xfrm>
          <a:off x="0" y="0"/>
          <a:ext cx="0" cy="0"/>
          <a:chOff x="0" y="0"/>
          <a:chExt cx="0" cy="0"/>
        </a:xfrm>
      </p:grpSpPr>
      <p:sp>
        <p:nvSpPr>
          <p:cNvPr id="106" name="Fakten"/>
          <p:cNvSpPr txBox="1">
            <a:spLocks noGrp="1"/>
          </p:cNvSpPr>
          <p:nvPr>
            <p:ph type="body" sz="quarter" idx="21" hasCustomPrompt="1"/>
          </p:nvPr>
        </p:nvSpPr>
        <p:spPr>
          <a:xfrm>
            <a:off x="655946" y="2959887"/>
            <a:ext cx="5038108" cy="291581"/>
          </a:xfrm>
          <a:prstGeom prst="rect">
            <a:avLst/>
          </a:prstGeom>
        </p:spPr>
        <p:txBody>
          <a:bodyPr/>
          <a:lstStyle>
            <a:lvl1pPr algn="ctr" defTabSz="795846">
              <a:defRPr sz="1692"/>
            </a:lvl1pPr>
          </a:lstStyle>
          <a:p>
            <a:r>
              <a:t>Fakten</a:t>
            </a:r>
          </a:p>
        </p:txBody>
      </p:sp>
      <p:sp>
        <p:nvSpPr>
          <p:cNvPr id="107" name="Textebene 1…"/>
          <p:cNvSpPr txBox="1">
            <a:spLocks noGrp="1"/>
          </p:cNvSpPr>
          <p:nvPr>
            <p:ph type="body" sz="half" idx="1" hasCustomPrompt="1"/>
          </p:nvPr>
        </p:nvSpPr>
        <p:spPr>
          <a:xfrm>
            <a:off x="655946" y="698205"/>
            <a:ext cx="5038108" cy="2261683"/>
          </a:xfrm>
          <a:prstGeom prst="rect">
            <a:avLst/>
          </a:prstGeom>
        </p:spPr>
        <p:txBody>
          <a:bodyPr anchor="b"/>
          <a:lstStyle>
            <a:lvl1pPr algn="ctr" defTabSz="846645">
              <a:lnSpc>
                <a:spcPct val="80000"/>
              </a:lnSpc>
              <a:defRPr sz="8400" spc="-84"/>
            </a:lvl1pPr>
            <a:lvl2pPr algn="ctr" defTabSz="846645">
              <a:lnSpc>
                <a:spcPct val="80000"/>
              </a:lnSpc>
              <a:defRPr sz="8400" spc="-84"/>
            </a:lvl2pPr>
            <a:lvl3pPr algn="ctr" defTabSz="846645">
              <a:lnSpc>
                <a:spcPct val="80000"/>
              </a:lnSpc>
              <a:defRPr sz="8400" spc="-84"/>
            </a:lvl3pPr>
            <a:lvl4pPr algn="ctr" defTabSz="846645">
              <a:lnSpc>
                <a:spcPct val="80000"/>
              </a:lnSpc>
              <a:defRPr sz="8400" spc="-84"/>
            </a:lvl4pPr>
            <a:lvl5pPr algn="ctr" defTabSz="846645">
              <a:lnSpc>
                <a:spcPct val="80000"/>
              </a:lnSpc>
              <a:defRPr sz="8400" spc="-84"/>
            </a:lvl5pPr>
          </a:lstStyle>
          <a:p>
            <a:r>
              <a:t>100 %</a:t>
            </a:r>
          </a:p>
          <a:p>
            <a:pPr lvl="1"/>
            <a:endParaRPr/>
          </a:p>
          <a:p>
            <a:pPr lvl="2"/>
            <a:endParaRPr/>
          </a:p>
          <a:p>
            <a:pPr lvl="3"/>
            <a:endParaRPr/>
          </a:p>
          <a:p>
            <a:pPr lvl="4"/>
            <a:endParaRPr/>
          </a:p>
        </p:txBody>
      </p:sp>
      <p:sp>
        <p:nvSpPr>
          <p:cNvPr id="108"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Zitat">
    <p:spTree>
      <p:nvGrpSpPr>
        <p:cNvPr id="1" name=""/>
        <p:cNvGrpSpPr/>
        <p:nvPr/>
      </p:nvGrpSpPr>
      <p:grpSpPr>
        <a:xfrm>
          <a:off x="0" y="0"/>
          <a:ext cx="0" cy="0"/>
          <a:chOff x="0" y="0"/>
          <a:chExt cx="0" cy="0"/>
        </a:xfrm>
      </p:grpSpPr>
      <p:sp>
        <p:nvSpPr>
          <p:cNvPr id="115" name="Textebene 1…"/>
          <p:cNvSpPr txBox="1">
            <a:spLocks noGrp="1"/>
          </p:cNvSpPr>
          <p:nvPr>
            <p:ph type="body" sz="quarter" idx="1" hasCustomPrompt="1"/>
          </p:nvPr>
        </p:nvSpPr>
        <p:spPr>
          <a:xfrm>
            <a:off x="672482" y="1879643"/>
            <a:ext cx="5005036" cy="1008725"/>
          </a:xfrm>
          <a:prstGeom prst="rect">
            <a:avLst/>
          </a:prstGeom>
        </p:spPr>
        <p:txBody>
          <a:bodyPr anchor="ctr"/>
          <a:lstStyle>
            <a:lvl1pPr marL="223242" indent="-167431" defTabSz="846645">
              <a:lnSpc>
                <a:spcPct val="90000"/>
              </a:lnSpc>
              <a:defRPr sz="2800" b="0" spc="-56">
                <a:latin typeface="Helvetica Neue Medium"/>
                <a:ea typeface="Helvetica Neue Medium"/>
                <a:cs typeface="Helvetica Neue Medium"/>
                <a:sym typeface="Helvetica Neue Medium"/>
              </a:defRPr>
            </a:lvl1pPr>
            <a:lvl2pPr marL="223242" indent="289768" defTabSz="846645">
              <a:lnSpc>
                <a:spcPct val="90000"/>
              </a:lnSpc>
              <a:defRPr sz="2800" b="0" spc="-56">
                <a:latin typeface="Helvetica Neue Medium"/>
                <a:ea typeface="Helvetica Neue Medium"/>
                <a:cs typeface="Helvetica Neue Medium"/>
                <a:sym typeface="Helvetica Neue Medium"/>
              </a:defRPr>
            </a:lvl2pPr>
            <a:lvl3pPr marL="223242" indent="746968" defTabSz="846645">
              <a:lnSpc>
                <a:spcPct val="90000"/>
              </a:lnSpc>
              <a:defRPr sz="2800" b="0" spc="-56">
                <a:latin typeface="Helvetica Neue Medium"/>
                <a:ea typeface="Helvetica Neue Medium"/>
                <a:cs typeface="Helvetica Neue Medium"/>
                <a:sym typeface="Helvetica Neue Medium"/>
              </a:defRPr>
            </a:lvl3pPr>
            <a:lvl4pPr marL="223242" indent="1204168" defTabSz="846645">
              <a:lnSpc>
                <a:spcPct val="90000"/>
              </a:lnSpc>
              <a:defRPr sz="2800" b="0" spc="-56">
                <a:latin typeface="Helvetica Neue Medium"/>
                <a:ea typeface="Helvetica Neue Medium"/>
                <a:cs typeface="Helvetica Neue Medium"/>
                <a:sym typeface="Helvetica Neue Medium"/>
              </a:defRPr>
            </a:lvl4pPr>
            <a:lvl5pPr marL="223242" indent="1661368" defTabSz="846645">
              <a:lnSpc>
                <a:spcPct val="90000"/>
              </a:lnSpc>
              <a:defRPr sz="2800" b="0" spc="-56">
                <a:latin typeface="Helvetica Neue Medium"/>
                <a:ea typeface="Helvetica Neue Medium"/>
                <a:cs typeface="Helvetica Neue Medium"/>
                <a:sym typeface="Helvetica Neue Medium"/>
              </a:defRPr>
            </a:lvl5pPr>
          </a:lstStyle>
          <a:p>
            <a:r>
              <a:t>„Bemerkenswert“</a:t>
            </a:r>
          </a:p>
          <a:p>
            <a:pPr lvl="1"/>
            <a:endParaRPr/>
          </a:p>
          <a:p>
            <a:pPr lvl="2"/>
            <a:endParaRPr/>
          </a:p>
          <a:p>
            <a:pPr lvl="3"/>
            <a:endParaRPr/>
          </a:p>
          <a:p>
            <a:pPr lvl="4"/>
            <a:endParaRPr/>
          </a:p>
        </p:txBody>
      </p:sp>
      <p:sp>
        <p:nvSpPr>
          <p:cNvPr id="116" name="Quellenangabe"/>
          <p:cNvSpPr txBox="1">
            <a:spLocks noGrp="1"/>
          </p:cNvSpPr>
          <p:nvPr>
            <p:ph type="body" sz="quarter" idx="21" hasCustomPrompt="1"/>
          </p:nvPr>
        </p:nvSpPr>
        <p:spPr>
          <a:xfrm>
            <a:off x="881944" y="3053732"/>
            <a:ext cx="4795574" cy="200113"/>
          </a:xfrm>
          <a:prstGeom prst="rect">
            <a:avLst/>
          </a:prstGeom>
        </p:spPr>
        <p:txBody>
          <a:bodyPr/>
          <a:lstStyle>
            <a:lvl1pPr>
              <a:defRPr sz="1000"/>
            </a:lvl1pPr>
          </a:lstStyle>
          <a:p>
            <a:r>
              <a:t>Quellenangabe</a:t>
            </a:r>
          </a:p>
        </p:txBody>
      </p:sp>
      <p:sp>
        <p:nvSpPr>
          <p:cNvPr id="117"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Foto - 3 Stück">
    <p:spTree>
      <p:nvGrpSpPr>
        <p:cNvPr id="1" name=""/>
        <p:cNvGrpSpPr/>
        <p:nvPr/>
      </p:nvGrpSpPr>
      <p:grpSpPr>
        <a:xfrm>
          <a:off x="0" y="0"/>
          <a:ext cx="0" cy="0"/>
          <a:chOff x="0" y="0"/>
          <a:chExt cx="0" cy="0"/>
        </a:xfrm>
      </p:grpSpPr>
      <p:sp>
        <p:nvSpPr>
          <p:cNvPr id="124" name="Schüssel mit Pappardelle, Petersilienbutter, gerösteten Haselnüssen und geriebenem Parmesan"/>
          <p:cNvSpPr>
            <a:spLocks noGrp="1"/>
          </p:cNvSpPr>
          <p:nvPr>
            <p:ph type="pic" idx="21"/>
          </p:nvPr>
        </p:nvSpPr>
        <p:spPr>
          <a:xfrm>
            <a:off x="-551216" y="563002"/>
            <a:ext cx="4846004" cy="3634503"/>
          </a:xfrm>
          <a:prstGeom prst="rect">
            <a:avLst/>
          </a:prstGeom>
        </p:spPr>
        <p:txBody>
          <a:bodyPr lIns="91439" tIns="45719" rIns="91439" bIns="45719">
            <a:noAutofit/>
          </a:bodyPr>
          <a:lstStyle/>
          <a:p>
            <a:endParaRPr/>
          </a:p>
        </p:txBody>
      </p:sp>
      <p:sp>
        <p:nvSpPr>
          <p:cNvPr id="125" name="Salatschüssel mit gebratenem Reis, gekochten Eiern und Stäbchen"/>
          <p:cNvSpPr>
            <a:spLocks noGrp="1"/>
          </p:cNvSpPr>
          <p:nvPr>
            <p:ph type="pic" sz="quarter" idx="22"/>
          </p:nvPr>
        </p:nvSpPr>
        <p:spPr>
          <a:xfrm>
            <a:off x="3216341" y="391362"/>
            <a:ext cx="2491494" cy="1993196"/>
          </a:xfrm>
          <a:prstGeom prst="rect">
            <a:avLst/>
          </a:prstGeom>
        </p:spPr>
        <p:txBody>
          <a:bodyPr lIns="91439" tIns="45719" rIns="91439" bIns="45719">
            <a:noAutofit/>
          </a:bodyPr>
          <a:lstStyle/>
          <a:p>
            <a:endParaRPr/>
          </a:p>
        </p:txBody>
      </p:sp>
      <p:sp>
        <p:nvSpPr>
          <p:cNvPr id="126" name="Schüssel mit Lachsfrikadellen, Salat und Hummus"/>
          <p:cNvSpPr>
            <a:spLocks noGrp="1"/>
          </p:cNvSpPr>
          <p:nvPr>
            <p:ph type="pic" idx="23"/>
          </p:nvPr>
        </p:nvSpPr>
        <p:spPr>
          <a:xfrm>
            <a:off x="2516297" y="1457905"/>
            <a:ext cx="3445097" cy="4009669"/>
          </a:xfrm>
          <a:prstGeom prst="rect">
            <a:avLst/>
          </a:prstGeom>
        </p:spPr>
        <p:txBody>
          <a:bodyPr lIns="91439" tIns="45719" rIns="91439" bIns="45719">
            <a:noAutofit/>
          </a:bodyPr>
          <a:lstStyle/>
          <a:p>
            <a:endParaRPr/>
          </a:p>
        </p:txBody>
      </p:sp>
      <p:sp>
        <p:nvSpPr>
          <p:cNvPr id="127"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34" name="Salatschüssel mit gebratenem Reis, gekochten Eiern und Stäbchen"/>
          <p:cNvSpPr>
            <a:spLocks noGrp="1"/>
          </p:cNvSpPr>
          <p:nvPr>
            <p:ph type="pic" idx="21"/>
          </p:nvPr>
        </p:nvSpPr>
        <p:spPr>
          <a:xfrm>
            <a:off x="-88195" y="-192926"/>
            <a:ext cx="6261807" cy="5009446"/>
          </a:xfrm>
          <a:prstGeom prst="rect">
            <a:avLst/>
          </a:prstGeom>
        </p:spPr>
        <p:txBody>
          <a:bodyPr lIns="91439" tIns="45719" rIns="91439" bIns="45719">
            <a:noAutofit/>
          </a:bodyPr>
          <a:lstStyle/>
          <a:p>
            <a:endParaRPr/>
          </a:p>
        </p:txBody>
      </p:sp>
      <p:sp>
        <p:nvSpPr>
          <p:cNvPr id="135" name="Folien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‹Nr.›</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Leer">
    <p:spTree>
      <p:nvGrpSpPr>
        <p:cNvPr id="1" name=""/>
        <p:cNvGrpSpPr/>
        <p:nvPr/>
      </p:nvGrpSpPr>
      <p:grpSpPr>
        <a:xfrm>
          <a:off x="0" y="0"/>
          <a:ext cx="0" cy="0"/>
          <a:chOff x="0" y="0"/>
          <a:chExt cx="0" cy="0"/>
        </a:xfrm>
      </p:grpSpPr>
      <p:sp>
        <p:nvSpPr>
          <p:cNvPr id="142"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amp; Foto">
    <p:spTree>
      <p:nvGrpSpPr>
        <p:cNvPr id="1" name=""/>
        <p:cNvGrpSpPr/>
        <p:nvPr/>
      </p:nvGrpSpPr>
      <p:grpSpPr>
        <a:xfrm>
          <a:off x="0" y="0"/>
          <a:ext cx="0" cy="0"/>
          <a:chOff x="0" y="0"/>
          <a:chExt cx="0" cy="0"/>
        </a:xfrm>
      </p:grpSpPr>
      <p:sp>
        <p:nvSpPr>
          <p:cNvPr id="21" name="Avocados und Limonen"/>
          <p:cNvSpPr>
            <a:spLocks noGrp="1"/>
          </p:cNvSpPr>
          <p:nvPr>
            <p:ph type="pic" idx="21"/>
          </p:nvPr>
        </p:nvSpPr>
        <p:spPr>
          <a:xfrm>
            <a:off x="189250" y="-132941"/>
            <a:ext cx="7741169" cy="4636370"/>
          </a:xfrm>
          <a:prstGeom prst="rect">
            <a:avLst/>
          </a:prstGeom>
        </p:spPr>
        <p:txBody>
          <a:bodyPr lIns="91439" tIns="45719" rIns="91439" bIns="45719">
            <a:noAutofit/>
          </a:bodyPr>
          <a:lstStyle/>
          <a:p>
            <a:endParaRPr/>
          </a:p>
        </p:txBody>
      </p:sp>
      <p:sp>
        <p:nvSpPr>
          <p:cNvPr id="22" name="Titel der Präsentation"/>
          <p:cNvSpPr txBox="1">
            <a:spLocks noGrp="1"/>
          </p:cNvSpPr>
          <p:nvPr>
            <p:ph type="title" hasCustomPrompt="1"/>
          </p:nvPr>
        </p:nvSpPr>
        <p:spPr>
          <a:xfrm>
            <a:off x="655946" y="2513541"/>
            <a:ext cx="5038108" cy="1433161"/>
          </a:xfrm>
          <a:prstGeom prst="rect">
            <a:avLst/>
          </a:prstGeom>
        </p:spPr>
        <p:txBody>
          <a:bodyPr/>
          <a:lstStyle/>
          <a:p>
            <a:r>
              <a:t>Titel der Präsentation</a:t>
            </a:r>
          </a:p>
        </p:txBody>
      </p:sp>
      <p:sp>
        <p:nvSpPr>
          <p:cNvPr id="23" name="Textebene 1…"/>
          <p:cNvSpPr txBox="1">
            <a:spLocks noGrp="1"/>
          </p:cNvSpPr>
          <p:nvPr>
            <p:ph type="body" sz="quarter" idx="1" hasCustomPrompt="1"/>
          </p:nvPr>
        </p:nvSpPr>
        <p:spPr>
          <a:xfrm>
            <a:off x="655946" y="3924652"/>
            <a:ext cx="5038108" cy="299380"/>
          </a:xfrm>
          <a:prstGeom prst="rect">
            <a:avLst/>
          </a:prstGeom>
        </p:spPr>
        <p:txBody>
          <a:bodyPr/>
          <a:lstStyle/>
          <a:p>
            <a:r>
              <a:t>Präsentationsuntertitel</a:t>
            </a:r>
          </a:p>
          <a:p>
            <a:pPr lvl="1"/>
            <a:endParaRPr/>
          </a:p>
          <a:p>
            <a:pPr lvl="2"/>
            <a:endParaRPr/>
          </a:p>
          <a:p>
            <a:pPr lvl="3"/>
            <a:endParaRPr/>
          </a:p>
          <a:p>
            <a:pPr lvl="4"/>
            <a:endParaRPr/>
          </a:p>
        </p:txBody>
      </p:sp>
      <p:sp>
        <p:nvSpPr>
          <p:cNvPr id="24" name="Autor:in und Datum"/>
          <p:cNvSpPr txBox="1">
            <a:spLocks noGrp="1"/>
          </p:cNvSpPr>
          <p:nvPr>
            <p:ph type="body" sz="quarter" idx="22" hasCustomPrompt="1"/>
          </p:nvPr>
        </p:nvSpPr>
        <p:spPr>
          <a:xfrm>
            <a:off x="655946" y="512630"/>
            <a:ext cx="5038109" cy="200113"/>
          </a:xfrm>
          <a:prstGeom prst="rect">
            <a:avLst/>
          </a:prstGeom>
        </p:spPr>
        <p:txBody>
          <a:bodyPr/>
          <a:lstStyle>
            <a:lvl1pPr>
              <a:defRPr sz="1000"/>
            </a:lvl1pPr>
          </a:lstStyle>
          <a:p>
            <a:r>
              <a:t>Autor:in und Datum</a:t>
            </a:r>
          </a:p>
        </p:txBody>
      </p:sp>
      <p:sp>
        <p:nvSpPr>
          <p:cNvPr id="25" name="Foliennummer"/>
          <p:cNvSpPr txBox="1">
            <a:spLocks noGrp="1"/>
          </p:cNvSpPr>
          <p:nvPr>
            <p:ph type="sldNum" sz="quarter" idx="2"/>
          </p:nvPr>
        </p:nvSpPr>
        <p:spPr>
          <a:xfrm>
            <a:off x="3102734" y="4260315"/>
            <a:ext cx="141533"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el &amp; Foto 2">
    <p:spTree>
      <p:nvGrpSpPr>
        <p:cNvPr id="1" name=""/>
        <p:cNvGrpSpPr/>
        <p:nvPr/>
      </p:nvGrpSpPr>
      <p:grpSpPr>
        <a:xfrm>
          <a:off x="0" y="0"/>
          <a:ext cx="0" cy="0"/>
          <a:chOff x="0" y="0"/>
          <a:chExt cx="0" cy="0"/>
        </a:xfrm>
      </p:grpSpPr>
      <p:sp>
        <p:nvSpPr>
          <p:cNvPr id="32" name="Schüssel mit Lachsfrikadellen, Salat und Hummus "/>
          <p:cNvSpPr>
            <a:spLocks noGrp="1"/>
          </p:cNvSpPr>
          <p:nvPr>
            <p:ph type="pic" idx="21"/>
          </p:nvPr>
        </p:nvSpPr>
        <p:spPr>
          <a:xfrm>
            <a:off x="2661427" y="479557"/>
            <a:ext cx="3274220" cy="3810789"/>
          </a:xfrm>
          <a:prstGeom prst="rect">
            <a:avLst/>
          </a:prstGeom>
        </p:spPr>
        <p:txBody>
          <a:bodyPr lIns="91439" tIns="45719" rIns="91439" bIns="45719">
            <a:noAutofit/>
          </a:bodyPr>
          <a:lstStyle/>
          <a:p>
            <a:endParaRPr/>
          </a:p>
        </p:txBody>
      </p:sp>
      <p:sp>
        <p:nvSpPr>
          <p:cNvPr id="33" name="Textebene 1…"/>
          <p:cNvSpPr txBox="1">
            <a:spLocks noGrp="1"/>
          </p:cNvSpPr>
          <p:nvPr>
            <p:ph type="body" sz="quarter" idx="1" hasCustomPrompt="1"/>
          </p:nvPr>
        </p:nvSpPr>
        <p:spPr>
          <a:xfrm>
            <a:off x="655946" y="2436371"/>
            <a:ext cx="2215886" cy="1755455"/>
          </a:xfrm>
          <a:prstGeom prst="rect">
            <a:avLst/>
          </a:prstGeom>
        </p:spPr>
        <p:txBody>
          <a:bodyPr/>
          <a:lstStyle/>
          <a:p>
            <a:r>
              <a:t>Folien-Untertitel</a:t>
            </a:r>
          </a:p>
          <a:p>
            <a:pPr lvl="1"/>
            <a:endParaRPr/>
          </a:p>
          <a:p>
            <a:pPr lvl="2"/>
            <a:endParaRPr/>
          </a:p>
          <a:p>
            <a:pPr lvl="3"/>
            <a:endParaRPr/>
          </a:p>
          <a:p>
            <a:pPr lvl="4"/>
            <a:endParaRPr/>
          </a:p>
        </p:txBody>
      </p:sp>
      <p:sp>
        <p:nvSpPr>
          <p:cNvPr id="34" name="Folientitel"/>
          <p:cNvSpPr txBox="1">
            <a:spLocks noGrp="1"/>
          </p:cNvSpPr>
          <p:nvPr>
            <p:ph type="title" hasCustomPrompt="1"/>
          </p:nvPr>
        </p:nvSpPr>
        <p:spPr>
          <a:xfrm>
            <a:off x="655946" y="565162"/>
            <a:ext cx="2215886" cy="1904283"/>
          </a:xfrm>
          <a:prstGeom prst="rect">
            <a:avLst/>
          </a:prstGeom>
        </p:spPr>
        <p:txBody>
          <a:bodyPr/>
          <a:lstStyle>
            <a:lvl1pPr>
              <a:defRPr sz="2800" spc="-56"/>
            </a:lvl1pPr>
          </a:lstStyle>
          <a:p>
            <a:r>
              <a:t>Folientitel</a:t>
            </a:r>
          </a:p>
        </p:txBody>
      </p:sp>
      <p:sp>
        <p:nvSpPr>
          <p:cNvPr id="35"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el &amp; Punkte">
    <p:spTree>
      <p:nvGrpSpPr>
        <p:cNvPr id="1" name=""/>
        <p:cNvGrpSpPr/>
        <p:nvPr/>
      </p:nvGrpSpPr>
      <p:grpSpPr>
        <a:xfrm>
          <a:off x="0" y="0"/>
          <a:ext cx="0" cy="0"/>
          <a:chOff x="0" y="0"/>
          <a:chExt cx="0" cy="0"/>
        </a:xfrm>
      </p:grpSpPr>
      <p:sp>
        <p:nvSpPr>
          <p:cNvPr id="42" name="Textebene 1…"/>
          <p:cNvSpPr txBox="1">
            <a:spLocks noGrp="1"/>
          </p:cNvSpPr>
          <p:nvPr>
            <p:ph type="body" idx="1" hasCustomPrompt="1"/>
          </p:nvPr>
        </p:nvSpPr>
        <p:spPr>
          <a:xfrm>
            <a:off x="655946" y="1548914"/>
            <a:ext cx="5038108" cy="2645835"/>
          </a:xfrm>
          <a:prstGeom prst="rect">
            <a:avLst/>
          </a:prstGeom>
        </p:spPr>
        <p:txBody>
          <a:bodyPr/>
          <a:lstStyle>
            <a:lvl1pPr marL="152400" indent="-152400" defTabSz="846645">
              <a:lnSpc>
                <a:spcPct val="90000"/>
              </a:lnSpc>
              <a:spcBef>
                <a:spcPts val="1500"/>
              </a:spcBef>
              <a:buSzPct val="123000"/>
              <a:buChar char="•"/>
              <a:defRPr sz="1200" b="0"/>
            </a:lvl1pPr>
            <a:lvl2pPr marL="533400" indent="-152400" defTabSz="846645">
              <a:lnSpc>
                <a:spcPct val="90000"/>
              </a:lnSpc>
              <a:spcBef>
                <a:spcPts val="1500"/>
              </a:spcBef>
              <a:buSzPct val="123000"/>
              <a:buChar char="•"/>
              <a:defRPr sz="1200" b="0"/>
            </a:lvl2pPr>
            <a:lvl3pPr marL="914400" indent="-152400" defTabSz="846645">
              <a:lnSpc>
                <a:spcPct val="90000"/>
              </a:lnSpc>
              <a:spcBef>
                <a:spcPts val="1500"/>
              </a:spcBef>
              <a:buSzPct val="123000"/>
              <a:buChar char="•"/>
              <a:defRPr sz="1200" b="0"/>
            </a:lvl3pPr>
            <a:lvl4pPr marL="1295400" indent="-152400" defTabSz="846645">
              <a:lnSpc>
                <a:spcPct val="90000"/>
              </a:lnSpc>
              <a:spcBef>
                <a:spcPts val="1500"/>
              </a:spcBef>
              <a:buSzPct val="123000"/>
              <a:buChar char="•"/>
              <a:defRPr sz="1200" b="0"/>
            </a:lvl4pPr>
            <a:lvl5pPr marL="1676400" indent="-152400" defTabSz="846645">
              <a:lnSpc>
                <a:spcPct val="90000"/>
              </a:lnSpc>
              <a:spcBef>
                <a:spcPts val="1500"/>
              </a:spcBef>
              <a:buSzPct val="123000"/>
              <a:buChar char="•"/>
              <a:defRPr sz="1200" b="0"/>
            </a:lvl5pPr>
          </a:lstStyle>
          <a:p>
            <a:r>
              <a:t>Text für Folienpunkt</a:t>
            </a:r>
          </a:p>
          <a:p>
            <a:pPr lvl="1"/>
            <a:endParaRPr/>
          </a:p>
          <a:p>
            <a:pPr lvl="2"/>
            <a:endParaRPr/>
          </a:p>
          <a:p>
            <a:pPr lvl="3"/>
            <a:endParaRPr/>
          </a:p>
          <a:p>
            <a:pPr lvl="4"/>
            <a:endParaRPr/>
          </a:p>
        </p:txBody>
      </p:sp>
      <p:sp>
        <p:nvSpPr>
          <p:cNvPr id="43" name="Folien-Untertitel"/>
          <p:cNvSpPr txBox="1">
            <a:spLocks noGrp="1"/>
          </p:cNvSpPr>
          <p:nvPr>
            <p:ph type="body" sz="quarter" idx="21" hasCustomPrompt="1"/>
          </p:nvPr>
        </p:nvSpPr>
        <p:spPr>
          <a:xfrm>
            <a:off x="655946" y="877854"/>
            <a:ext cx="5038109" cy="291582"/>
          </a:xfrm>
          <a:prstGeom prst="rect">
            <a:avLst/>
          </a:prstGeom>
        </p:spPr>
        <p:txBody>
          <a:bodyPr/>
          <a:lstStyle>
            <a:lvl1pPr defTabSz="269434">
              <a:defRPr sz="1692"/>
            </a:lvl1pPr>
          </a:lstStyle>
          <a:p>
            <a:r>
              <a:t>Folien-Untertitel</a:t>
            </a:r>
          </a:p>
        </p:txBody>
      </p:sp>
      <p:sp>
        <p:nvSpPr>
          <p:cNvPr id="44" name="Folientitel"/>
          <p:cNvSpPr txBox="1">
            <a:spLocks noGrp="1"/>
          </p:cNvSpPr>
          <p:nvPr>
            <p:ph type="title" hasCustomPrompt="1"/>
          </p:nvPr>
        </p:nvSpPr>
        <p:spPr>
          <a:xfrm>
            <a:off x="655946" y="455671"/>
            <a:ext cx="5038108" cy="440973"/>
          </a:xfrm>
          <a:prstGeom prst="rect">
            <a:avLst/>
          </a:prstGeom>
        </p:spPr>
        <p:txBody>
          <a:bodyPr anchor="t"/>
          <a:lstStyle>
            <a:lvl1pPr>
              <a:defRPr sz="2800" spc="-56"/>
            </a:lvl1pPr>
          </a:lstStyle>
          <a:p>
            <a:r>
              <a:t>Folientitel</a:t>
            </a:r>
          </a:p>
        </p:txBody>
      </p:sp>
      <p:sp>
        <p:nvSpPr>
          <p:cNvPr id="45"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unkte">
    <p:spTree>
      <p:nvGrpSpPr>
        <p:cNvPr id="1" name=""/>
        <p:cNvGrpSpPr/>
        <p:nvPr/>
      </p:nvGrpSpPr>
      <p:grpSpPr>
        <a:xfrm>
          <a:off x="0" y="0"/>
          <a:ext cx="0" cy="0"/>
          <a:chOff x="0" y="0"/>
          <a:chExt cx="0" cy="0"/>
        </a:xfrm>
      </p:grpSpPr>
      <p:sp>
        <p:nvSpPr>
          <p:cNvPr id="52" name="Textebene 1…"/>
          <p:cNvSpPr txBox="1">
            <a:spLocks noGrp="1"/>
          </p:cNvSpPr>
          <p:nvPr>
            <p:ph type="body" idx="1" hasCustomPrompt="1"/>
          </p:nvPr>
        </p:nvSpPr>
        <p:spPr>
          <a:xfrm>
            <a:off x="655946" y="1548914"/>
            <a:ext cx="5038108" cy="2645835"/>
          </a:xfrm>
          <a:prstGeom prst="rect">
            <a:avLst/>
          </a:prstGeom>
        </p:spPr>
        <p:txBody>
          <a:bodyPr numCol="2" spcCol="255797"/>
          <a:lstStyle>
            <a:lvl1pPr marL="152400" indent="-152400" defTabSz="846645">
              <a:lnSpc>
                <a:spcPct val="90000"/>
              </a:lnSpc>
              <a:spcBef>
                <a:spcPts val="1500"/>
              </a:spcBef>
              <a:buSzPct val="123000"/>
              <a:buChar char="•"/>
              <a:defRPr sz="1200" b="0"/>
            </a:lvl1pPr>
            <a:lvl2pPr marL="533400" indent="-152400" defTabSz="846645">
              <a:lnSpc>
                <a:spcPct val="90000"/>
              </a:lnSpc>
              <a:spcBef>
                <a:spcPts val="1500"/>
              </a:spcBef>
              <a:buSzPct val="123000"/>
              <a:buChar char="•"/>
              <a:defRPr sz="1200" b="0"/>
            </a:lvl2pPr>
            <a:lvl3pPr marL="914400" indent="-152400" defTabSz="846645">
              <a:lnSpc>
                <a:spcPct val="90000"/>
              </a:lnSpc>
              <a:spcBef>
                <a:spcPts val="1500"/>
              </a:spcBef>
              <a:buSzPct val="123000"/>
              <a:buChar char="•"/>
              <a:defRPr sz="1200" b="0"/>
            </a:lvl3pPr>
            <a:lvl4pPr marL="1295400" indent="-152400" defTabSz="846645">
              <a:lnSpc>
                <a:spcPct val="90000"/>
              </a:lnSpc>
              <a:spcBef>
                <a:spcPts val="1500"/>
              </a:spcBef>
              <a:buSzPct val="123000"/>
              <a:buChar char="•"/>
              <a:defRPr sz="1200" b="0"/>
            </a:lvl4pPr>
            <a:lvl5pPr marL="1676400" indent="-152400" defTabSz="846645">
              <a:lnSpc>
                <a:spcPct val="90000"/>
              </a:lnSpc>
              <a:spcBef>
                <a:spcPts val="1500"/>
              </a:spcBef>
              <a:buSzPct val="123000"/>
              <a:buChar char="•"/>
              <a:defRPr sz="1200" b="0"/>
            </a:lvl5pPr>
          </a:lstStyle>
          <a:p>
            <a:r>
              <a:t>Text für Folienpunkt</a:t>
            </a:r>
          </a:p>
          <a:p>
            <a:pPr lvl="1"/>
            <a:endParaRPr/>
          </a:p>
          <a:p>
            <a:pPr lvl="2"/>
            <a:endParaRPr/>
          </a:p>
          <a:p>
            <a:pPr lvl="3"/>
            <a:endParaRPr/>
          </a:p>
          <a:p>
            <a:pPr lvl="4"/>
            <a:endParaRPr/>
          </a:p>
        </p:txBody>
      </p:sp>
      <p:sp>
        <p:nvSpPr>
          <p:cNvPr id="53"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el, Punkte &amp; Foto">
    <p:spTree>
      <p:nvGrpSpPr>
        <p:cNvPr id="1" name=""/>
        <p:cNvGrpSpPr/>
        <p:nvPr/>
      </p:nvGrpSpPr>
      <p:grpSpPr>
        <a:xfrm>
          <a:off x="0" y="0"/>
          <a:ext cx="0" cy="0"/>
          <a:chOff x="0" y="0"/>
          <a:chExt cx="0" cy="0"/>
        </a:xfrm>
      </p:grpSpPr>
      <p:sp>
        <p:nvSpPr>
          <p:cNvPr id="60" name="Schüssel mit Pappardelle, Petersilienbutter, gerösteten Haselnüssen und geriebenem Parmesan"/>
          <p:cNvSpPr>
            <a:spLocks noGrp="1"/>
          </p:cNvSpPr>
          <p:nvPr>
            <p:ph type="pic" sz="half" idx="21"/>
          </p:nvPr>
        </p:nvSpPr>
        <p:spPr>
          <a:xfrm>
            <a:off x="3031683" y="523654"/>
            <a:ext cx="2798797" cy="3731729"/>
          </a:xfrm>
          <a:prstGeom prst="rect">
            <a:avLst/>
          </a:prstGeom>
        </p:spPr>
        <p:txBody>
          <a:bodyPr lIns="91439" tIns="45719" rIns="91439" bIns="45719">
            <a:noAutofit/>
          </a:bodyPr>
          <a:lstStyle/>
          <a:p>
            <a:endParaRPr/>
          </a:p>
        </p:txBody>
      </p:sp>
      <p:sp>
        <p:nvSpPr>
          <p:cNvPr id="61" name="Folientitel"/>
          <p:cNvSpPr txBox="1">
            <a:spLocks noGrp="1"/>
          </p:cNvSpPr>
          <p:nvPr>
            <p:ph type="title" hasCustomPrompt="1"/>
          </p:nvPr>
        </p:nvSpPr>
        <p:spPr>
          <a:xfrm>
            <a:off x="655946" y="457508"/>
            <a:ext cx="2215886" cy="440973"/>
          </a:xfrm>
          <a:prstGeom prst="rect">
            <a:avLst/>
          </a:prstGeom>
        </p:spPr>
        <p:txBody>
          <a:bodyPr anchor="t"/>
          <a:lstStyle>
            <a:lvl1pPr>
              <a:defRPr sz="2800" spc="-56"/>
            </a:lvl1pPr>
          </a:lstStyle>
          <a:p>
            <a:r>
              <a:t>Folientitel</a:t>
            </a:r>
          </a:p>
        </p:txBody>
      </p:sp>
      <p:sp>
        <p:nvSpPr>
          <p:cNvPr id="62" name="Folien-Untertitel"/>
          <p:cNvSpPr txBox="1">
            <a:spLocks noGrp="1"/>
          </p:cNvSpPr>
          <p:nvPr>
            <p:ph type="body" sz="quarter" idx="22" hasCustomPrompt="1"/>
          </p:nvPr>
        </p:nvSpPr>
        <p:spPr>
          <a:xfrm>
            <a:off x="655946" y="877854"/>
            <a:ext cx="2215886" cy="291582"/>
          </a:xfrm>
          <a:prstGeom prst="rect">
            <a:avLst/>
          </a:prstGeom>
        </p:spPr>
        <p:txBody>
          <a:bodyPr/>
          <a:lstStyle>
            <a:lvl1pPr defTabSz="269434">
              <a:defRPr sz="1692"/>
            </a:lvl1pPr>
          </a:lstStyle>
          <a:p>
            <a:r>
              <a:t>Folien-Untertitel</a:t>
            </a:r>
          </a:p>
        </p:txBody>
      </p:sp>
      <p:sp>
        <p:nvSpPr>
          <p:cNvPr id="63" name="Textebene 1…"/>
          <p:cNvSpPr txBox="1">
            <a:spLocks noGrp="1"/>
          </p:cNvSpPr>
          <p:nvPr>
            <p:ph type="body" sz="quarter" idx="1" hasCustomPrompt="1"/>
          </p:nvPr>
        </p:nvSpPr>
        <p:spPr>
          <a:xfrm>
            <a:off x="655946" y="1775085"/>
            <a:ext cx="2215886" cy="2427588"/>
          </a:xfrm>
          <a:prstGeom prst="rect">
            <a:avLst/>
          </a:prstGeom>
        </p:spPr>
        <p:txBody>
          <a:bodyPr/>
          <a:lstStyle>
            <a:lvl1pPr marL="152400" indent="-152400" defTabSz="846645">
              <a:lnSpc>
                <a:spcPct val="90000"/>
              </a:lnSpc>
              <a:spcBef>
                <a:spcPts val="1500"/>
              </a:spcBef>
              <a:buSzPct val="123000"/>
              <a:buChar char="•"/>
              <a:defRPr sz="1200" b="0"/>
            </a:lvl1pPr>
            <a:lvl2pPr marL="533400" indent="-152400" defTabSz="846645">
              <a:lnSpc>
                <a:spcPct val="90000"/>
              </a:lnSpc>
              <a:spcBef>
                <a:spcPts val="1500"/>
              </a:spcBef>
              <a:buSzPct val="123000"/>
              <a:buChar char="•"/>
              <a:defRPr sz="1200" b="0"/>
            </a:lvl2pPr>
            <a:lvl3pPr marL="914400" indent="-152400" defTabSz="846645">
              <a:lnSpc>
                <a:spcPct val="90000"/>
              </a:lnSpc>
              <a:spcBef>
                <a:spcPts val="1500"/>
              </a:spcBef>
              <a:buSzPct val="123000"/>
              <a:buChar char="•"/>
              <a:defRPr sz="1200" b="0"/>
            </a:lvl3pPr>
            <a:lvl4pPr marL="1295400" indent="-152400" defTabSz="846645">
              <a:lnSpc>
                <a:spcPct val="90000"/>
              </a:lnSpc>
              <a:spcBef>
                <a:spcPts val="1500"/>
              </a:spcBef>
              <a:buSzPct val="123000"/>
              <a:buChar char="•"/>
              <a:defRPr sz="1200" b="0"/>
            </a:lvl4pPr>
            <a:lvl5pPr marL="1676400" indent="-152400" defTabSz="846645">
              <a:lnSpc>
                <a:spcPct val="90000"/>
              </a:lnSpc>
              <a:spcBef>
                <a:spcPts val="1500"/>
              </a:spcBef>
              <a:buSzPct val="123000"/>
              <a:buChar char="•"/>
              <a:defRPr sz="1200" b="0"/>
            </a:lvl5pPr>
          </a:lstStyle>
          <a:p>
            <a:r>
              <a:t>Text für Folienpunkt</a:t>
            </a:r>
          </a:p>
          <a:p>
            <a:pPr lvl="1"/>
            <a:endParaRPr/>
          </a:p>
          <a:p>
            <a:pPr lvl="2"/>
            <a:endParaRPr/>
          </a:p>
          <a:p>
            <a:pPr lvl="3"/>
            <a:endParaRPr/>
          </a:p>
          <a:p>
            <a:pPr lvl="4"/>
            <a:endParaRPr/>
          </a:p>
        </p:txBody>
      </p:sp>
      <p:sp>
        <p:nvSpPr>
          <p:cNvPr id="64"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Abschnitt">
    <p:spTree>
      <p:nvGrpSpPr>
        <p:cNvPr id="1" name=""/>
        <p:cNvGrpSpPr/>
        <p:nvPr/>
      </p:nvGrpSpPr>
      <p:grpSpPr>
        <a:xfrm>
          <a:off x="0" y="0"/>
          <a:ext cx="0" cy="0"/>
          <a:chOff x="0" y="0"/>
          <a:chExt cx="0" cy="0"/>
        </a:xfrm>
      </p:grpSpPr>
      <p:sp>
        <p:nvSpPr>
          <p:cNvPr id="71" name="Titel des Abschnitts"/>
          <p:cNvSpPr txBox="1">
            <a:spLocks noGrp="1"/>
          </p:cNvSpPr>
          <p:nvPr>
            <p:ph type="title" hasCustomPrompt="1"/>
          </p:nvPr>
        </p:nvSpPr>
        <p:spPr>
          <a:xfrm>
            <a:off x="655946" y="1664670"/>
            <a:ext cx="5038108" cy="1433160"/>
          </a:xfrm>
          <a:prstGeom prst="rect">
            <a:avLst/>
          </a:prstGeom>
        </p:spPr>
        <p:txBody>
          <a:bodyPr anchor="ctr"/>
          <a:lstStyle>
            <a:lvl1pPr>
              <a:defRPr b="0">
                <a:latin typeface="Helvetica Neue Medium"/>
                <a:ea typeface="Helvetica Neue Medium"/>
                <a:cs typeface="Helvetica Neue Medium"/>
                <a:sym typeface="Helvetica Neue Medium"/>
              </a:defRPr>
            </a:lvl1pPr>
          </a:lstStyle>
          <a:p>
            <a:r>
              <a:t>Titel des Abschnitts</a:t>
            </a:r>
          </a:p>
        </p:txBody>
      </p:sp>
      <p:sp>
        <p:nvSpPr>
          <p:cNvPr id="72"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Nur Titel">
    <p:spTree>
      <p:nvGrpSpPr>
        <p:cNvPr id="1" name=""/>
        <p:cNvGrpSpPr/>
        <p:nvPr/>
      </p:nvGrpSpPr>
      <p:grpSpPr>
        <a:xfrm>
          <a:off x="0" y="0"/>
          <a:ext cx="0" cy="0"/>
          <a:chOff x="0" y="0"/>
          <a:chExt cx="0" cy="0"/>
        </a:xfrm>
      </p:grpSpPr>
      <p:sp>
        <p:nvSpPr>
          <p:cNvPr id="79" name="Folientitel"/>
          <p:cNvSpPr txBox="1">
            <a:spLocks noGrp="1"/>
          </p:cNvSpPr>
          <p:nvPr>
            <p:ph type="title" hasCustomPrompt="1"/>
          </p:nvPr>
        </p:nvSpPr>
        <p:spPr>
          <a:xfrm>
            <a:off x="655946" y="455671"/>
            <a:ext cx="5038108" cy="440973"/>
          </a:xfrm>
          <a:prstGeom prst="rect">
            <a:avLst/>
          </a:prstGeom>
        </p:spPr>
        <p:txBody>
          <a:bodyPr anchor="t"/>
          <a:lstStyle>
            <a:lvl1pPr>
              <a:defRPr sz="2800" spc="-56"/>
            </a:lvl1pPr>
          </a:lstStyle>
          <a:p>
            <a:r>
              <a:t>Folientitel</a:t>
            </a:r>
          </a:p>
        </p:txBody>
      </p:sp>
      <p:sp>
        <p:nvSpPr>
          <p:cNvPr id="80" name="Folien-Untertitel"/>
          <p:cNvSpPr txBox="1">
            <a:spLocks noGrp="1"/>
          </p:cNvSpPr>
          <p:nvPr>
            <p:ph type="body" sz="quarter" idx="21" hasCustomPrompt="1"/>
          </p:nvPr>
        </p:nvSpPr>
        <p:spPr>
          <a:xfrm>
            <a:off x="655946" y="877854"/>
            <a:ext cx="5038109" cy="291582"/>
          </a:xfrm>
          <a:prstGeom prst="rect">
            <a:avLst/>
          </a:prstGeom>
        </p:spPr>
        <p:txBody>
          <a:bodyPr/>
          <a:lstStyle>
            <a:lvl1pPr defTabSz="269434">
              <a:defRPr sz="1692"/>
            </a:lvl1pPr>
          </a:lstStyle>
          <a:p>
            <a:r>
              <a:t>Folien-Untertitel</a:t>
            </a:r>
          </a:p>
        </p:txBody>
      </p:sp>
      <p:sp>
        <p:nvSpPr>
          <p:cNvPr id="81"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Titel"/>
          <p:cNvSpPr txBox="1">
            <a:spLocks noGrp="1"/>
          </p:cNvSpPr>
          <p:nvPr>
            <p:ph type="title" hasCustomPrompt="1"/>
          </p:nvPr>
        </p:nvSpPr>
        <p:spPr>
          <a:xfrm>
            <a:off x="655946" y="457508"/>
            <a:ext cx="5038108" cy="440973"/>
          </a:xfrm>
          <a:prstGeom prst="rect">
            <a:avLst/>
          </a:prstGeom>
        </p:spPr>
        <p:txBody>
          <a:bodyPr anchor="t"/>
          <a:lstStyle>
            <a:lvl1pPr>
              <a:defRPr sz="2800" spc="-56"/>
            </a:lvl1pPr>
          </a:lstStyle>
          <a:p>
            <a:r>
              <a:t>Agenda-Titel</a:t>
            </a:r>
          </a:p>
        </p:txBody>
      </p:sp>
      <p:sp>
        <p:nvSpPr>
          <p:cNvPr id="89" name="Agenda-Untertitel"/>
          <p:cNvSpPr txBox="1">
            <a:spLocks noGrp="1"/>
          </p:cNvSpPr>
          <p:nvPr>
            <p:ph type="body" sz="quarter" idx="21" hasCustomPrompt="1"/>
          </p:nvPr>
        </p:nvSpPr>
        <p:spPr>
          <a:xfrm>
            <a:off x="655946" y="876432"/>
            <a:ext cx="5038109" cy="291581"/>
          </a:xfrm>
          <a:prstGeom prst="rect">
            <a:avLst/>
          </a:prstGeom>
        </p:spPr>
        <p:txBody>
          <a:bodyPr/>
          <a:lstStyle>
            <a:lvl1pPr defTabSz="269434">
              <a:defRPr sz="1692"/>
            </a:lvl1pPr>
          </a:lstStyle>
          <a:p>
            <a:r>
              <a:t>Agenda-Untertitel</a:t>
            </a:r>
          </a:p>
        </p:txBody>
      </p:sp>
      <p:sp>
        <p:nvSpPr>
          <p:cNvPr id="90" name="Textebene 1…"/>
          <p:cNvSpPr txBox="1">
            <a:spLocks noGrp="1"/>
          </p:cNvSpPr>
          <p:nvPr>
            <p:ph type="body" idx="1" hasCustomPrompt="1"/>
          </p:nvPr>
        </p:nvSpPr>
        <p:spPr>
          <a:xfrm>
            <a:off x="655946" y="1548914"/>
            <a:ext cx="5038108" cy="2645835"/>
          </a:xfrm>
          <a:prstGeom prst="rect">
            <a:avLst/>
          </a:prstGeom>
        </p:spPr>
        <p:txBody>
          <a:bodyPr/>
          <a:lstStyle>
            <a:lvl1pPr defTabSz="846645">
              <a:lnSpc>
                <a:spcPct val="90000"/>
              </a:lnSpc>
              <a:spcBef>
                <a:spcPts val="600"/>
              </a:spcBef>
              <a:defRPr b="0" spc="-18"/>
            </a:lvl1pPr>
            <a:lvl2pPr defTabSz="846645">
              <a:lnSpc>
                <a:spcPct val="90000"/>
              </a:lnSpc>
              <a:spcBef>
                <a:spcPts val="600"/>
              </a:spcBef>
              <a:defRPr b="0" spc="-18"/>
            </a:lvl2pPr>
            <a:lvl3pPr defTabSz="846645">
              <a:lnSpc>
                <a:spcPct val="90000"/>
              </a:lnSpc>
              <a:spcBef>
                <a:spcPts val="600"/>
              </a:spcBef>
              <a:defRPr b="0" spc="-18"/>
            </a:lvl3pPr>
            <a:lvl4pPr defTabSz="846645">
              <a:lnSpc>
                <a:spcPct val="90000"/>
              </a:lnSpc>
              <a:spcBef>
                <a:spcPts val="600"/>
              </a:spcBef>
              <a:defRPr b="0" spc="-18"/>
            </a:lvl4pPr>
            <a:lvl5pPr defTabSz="846645">
              <a:lnSpc>
                <a:spcPct val="90000"/>
              </a:lnSpc>
              <a:spcBef>
                <a:spcPts val="600"/>
              </a:spcBef>
              <a:defRPr b="0" spc="-18"/>
            </a:lvl5pPr>
          </a:lstStyle>
          <a:p>
            <a:r>
              <a:t>Agendathemen</a:t>
            </a:r>
          </a:p>
          <a:p>
            <a:pPr lvl="1"/>
            <a:endParaRPr/>
          </a:p>
          <a:p>
            <a:pPr lvl="2"/>
            <a:endParaRPr/>
          </a:p>
          <a:p>
            <a:pPr lvl="3"/>
            <a:endParaRPr/>
          </a:p>
          <a:p>
            <a:pPr lvl="4"/>
            <a:endParaRPr/>
          </a:p>
        </p:txBody>
      </p:sp>
      <p:sp>
        <p:nvSpPr>
          <p:cNvPr id="91" name="Foliennummer"/>
          <p:cNvSpPr txBox="1">
            <a:spLocks noGrp="1"/>
          </p:cNvSpPr>
          <p:nvPr>
            <p:ph type="sldNum" sz="quarter" idx="2"/>
          </p:nvPr>
        </p:nvSpPr>
        <p:spPr>
          <a:xfrm>
            <a:off x="3102764" y="4260315"/>
            <a:ext cx="141532" cy="130865"/>
          </a:xfrm>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 der Präsentation"/>
          <p:cNvSpPr txBox="1">
            <a:spLocks noGrp="1"/>
          </p:cNvSpPr>
          <p:nvPr>
            <p:ph type="title" hasCustomPrompt="1"/>
          </p:nvPr>
        </p:nvSpPr>
        <p:spPr>
          <a:xfrm>
            <a:off x="655946" y="1069357"/>
            <a:ext cx="5038654" cy="143316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b">
            <a:normAutofit/>
          </a:bodyPr>
          <a:lstStyle/>
          <a:p>
            <a:r>
              <a:t>Titel der Präsentation</a:t>
            </a:r>
          </a:p>
        </p:txBody>
      </p:sp>
      <p:sp>
        <p:nvSpPr>
          <p:cNvPr id="3" name="Textebene 1…"/>
          <p:cNvSpPr txBox="1">
            <a:spLocks noGrp="1"/>
          </p:cNvSpPr>
          <p:nvPr>
            <p:ph type="body" idx="1" hasCustomPrompt="1"/>
          </p:nvPr>
        </p:nvSpPr>
        <p:spPr>
          <a:xfrm>
            <a:off x="655946" y="2480468"/>
            <a:ext cx="5038108" cy="632119"/>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ormAutofit/>
          </a:bodyPr>
          <a:lstStyle/>
          <a:p>
            <a:r>
              <a:t>Präsentationsuntertitel</a:t>
            </a:r>
          </a:p>
          <a:p>
            <a:pPr lvl="1"/>
            <a:endParaRPr/>
          </a:p>
          <a:p>
            <a:pPr lvl="2"/>
            <a:endParaRPr/>
          </a:p>
          <a:p>
            <a:pPr lvl="3"/>
            <a:endParaRPr/>
          </a:p>
          <a:p>
            <a:pPr lvl="4"/>
            <a:endParaRPr/>
          </a:p>
        </p:txBody>
      </p:sp>
      <p:sp>
        <p:nvSpPr>
          <p:cNvPr id="4" name="Foliennummer"/>
          <p:cNvSpPr txBox="1">
            <a:spLocks noGrp="1"/>
          </p:cNvSpPr>
          <p:nvPr>
            <p:ph type="sldNum" sz="quarter" idx="2"/>
          </p:nvPr>
        </p:nvSpPr>
        <p:spPr>
          <a:xfrm>
            <a:off x="3104234" y="4260315"/>
            <a:ext cx="141532" cy="130865"/>
          </a:xfrm>
          <a:prstGeom prst="rect">
            <a:avLst/>
          </a:prstGeom>
          <a:ln w="3175">
            <a:miter lim="400000"/>
          </a:ln>
        </p:spPr>
        <p:txBody>
          <a:bodyPr wrap="none" lIns="22048" tIns="22048" rIns="22048" bIns="22048" anchor="b">
            <a:spAutoFit/>
          </a:bodyPr>
          <a:lstStyle>
            <a:lvl1pPr defTabSz="285253">
              <a:defRPr sz="600">
                <a:solidFill>
                  <a:srgbClr val="000000"/>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1pPr>
      <a:lvl2pPr marL="0" marR="0" indent="4572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2pPr>
      <a:lvl3pPr marL="0" marR="0" indent="9144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3pPr>
      <a:lvl4pPr marL="0" marR="0" indent="13716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4pPr>
      <a:lvl5pPr marL="0" marR="0" indent="18288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5pPr>
      <a:lvl6pPr marL="0" marR="0" indent="22860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6pPr>
      <a:lvl7pPr marL="0" marR="0" indent="27432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7pPr>
      <a:lvl8pPr marL="0" marR="0" indent="32004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8pPr>
      <a:lvl9pPr marL="0" marR="0" indent="3657600" algn="l" defTabSz="846645" rtl="0" latinLnBrk="0">
        <a:lnSpc>
          <a:spcPct val="80000"/>
        </a:lnSpc>
        <a:spcBef>
          <a:spcPts val="0"/>
        </a:spcBef>
        <a:spcAft>
          <a:spcPts val="0"/>
        </a:spcAft>
        <a:buClrTx/>
        <a:buSzTx/>
        <a:buFontTx/>
        <a:buNone/>
        <a:tabLst/>
        <a:defRPr sz="3800" b="1" i="0" u="none" strike="noStrike" cap="none" spc="-76" baseline="0">
          <a:solidFill>
            <a:srgbClr val="000000"/>
          </a:solidFill>
          <a:uFillTx/>
          <a:latin typeface="+mn-lt"/>
          <a:ea typeface="+mn-ea"/>
          <a:cs typeface="+mn-cs"/>
          <a:sym typeface="Helvetica Neue"/>
        </a:defRPr>
      </a:lvl9pPr>
    </p:titleStyle>
    <p:bodyStyle>
      <a:lvl1pPr marL="0" marR="0" indent="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1pPr>
      <a:lvl2pPr marL="0" marR="0" indent="4572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2pPr>
      <a:lvl3pPr marL="0" marR="0" indent="9144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3pPr>
      <a:lvl4pPr marL="0" marR="0" indent="13716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4pPr>
      <a:lvl5pPr marL="0" marR="0" indent="18288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5pPr>
      <a:lvl6pPr marL="0" marR="0" indent="22860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6pPr>
      <a:lvl7pPr marL="0" marR="0" indent="27432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7pPr>
      <a:lvl8pPr marL="0" marR="0" indent="32004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8pPr>
      <a:lvl9pPr marL="0" marR="0" indent="3657600" algn="l" defTabSz="286631" rtl="0" latinLnBrk="0">
        <a:lnSpc>
          <a:spcPct val="100000"/>
        </a:lnSpc>
        <a:spcBef>
          <a:spcPts val="0"/>
        </a:spcBef>
        <a:spcAft>
          <a:spcPts val="0"/>
        </a:spcAft>
        <a:buClrTx/>
        <a:buSzTx/>
        <a:buFontTx/>
        <a:buNone/>
        <a:tabLst/>
        <a:defRPr sz="1800" b="1" i="0" u="none" strike="noStrike" cap="none" spc="0" baseline="0">
          <a:solidFill>
            <a:srgbClr val="000000"/>
          </a:solidFill>
          <a:uFillTx/>
          <a:latin typeface="+mn-lt"/>
          <a:ea typeface="+mn-ea"/>
          <a:cs typeface="+mn-cs"/>
          <a:sym typeface="Helvetica Neue"/>
        </a:defRPr>
      </a:lvl9pPr>
    </p:bodyStyle>
    <p:otherStyle>
      <a:lvl1pPr marL="0" marR="0" indent="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1pPr>
      <a:lvl2pPr marL="0" marR="0" indent="4572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2pPr>
      <a:lvl3pPr marL="0" marR="0" indent="9144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3pPr>
      <a:lvl4pPr marL="0" marR="0" indent="13716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4pPr>
      <a:lvl5pPr marL="0" marR="0" indent="18288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5pPr>
      <a:lvl6pPr marL="0" marR="0" indent="22860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6pPr>
      <a:lvl7pPr marL="0" marR="0" indent="27432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7pPr>
      <a:lvl8pPr marL="0" marR="0" indent="32004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8pPr>
      <a:lvl9pPr marL="0" marR="0" indent="3657600" algn="ctr" defTabSz="285253" rtl="0" latinLnBrk="0">
        <a:lnSpc>
          <a:spcPct val="100000"/>
        </a:lnSpc>
        <a:spcBef>
          <a:spcPts val="0"/>
        </a:spcBef>
        <a:spcAft>
          <a:spcPts val="0"/>
        </a:spcAft>
        <a:buClrTx/>
        <a:buSzTx/>
        <a:buFontTx/>
        <a:buNone/>
        <a:tabLst/>
        <a:defRPr sz="6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 name="Bild" descr="Bild"/>
          <p:cNvPicPr>
            <a:picLocks noChangeAspect="1"/>
          </p:cNvPicPr>
          <p:nvPr/>
        </p:nvPicPr>
        <p:blipFill>
          <a:blip r:embed="rId2"/>
          <a:stretch>
            <a:fillRect/>
          </a:stretch>
        </p:blipFill>
        <p:spPr>
          <a:xfrm>
            <a:off x="5101936" y="410109"/>
            <a:ext cx="449712" cy="474672"/>
          </a:xfrm>
          <a:prstGeom prst="rect">
            <a:avLst/>
          </a:prstGeom>
          <a:ln w="3175">
            <a:miter lim="400000"/>
          </a:ln>
        </p:spPr>
      </p:pic>
      <p:sp>
        <p:nvSpPr>
          <p:cNvPr id="152" name="Data from Foerster et al., Quat Int 2019"/>
          <p:cNvSpPr txBox="1"/>
          <p:nvPr/>
        </p:nvSpPr>
        <p:spPr>
          <a:xfrm>
            <a:off x="5266664" y="4082687"/>
            <a:ext cx="711089" cy="12700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048" tIns="22048" rIns="22048" bIns="22048" anchor="ctr">
            <a:spAutoFit/>
          </a:bodyPr>
          <a:lstStyle>
            <a:lvl1pPr>
              <a:defRPr sz="300">
                <a:latin typeface="Helvetica Neue Light"/>
                <a:ea typeface="Helvetica Neue Light"/>
                <a:cs typeface="Helvetica Neue Light"/>
                <a:sym typeface="Helvetica Neue Light"/>
              </a:defRPr>
            </a:lvl1pPr>
          </a:lstStyle>
          <a:p>
            <a:r>
              <a:t>Data from Foerster et al., Quat Int 2019 </a:t>
            </a:r>
          </a:p>
        </p:txBody>
      </p:sp>
      <p:sp>
        <p:nvSpPr>
          <p:cNvPr id="153" name="The title of your poster should be very short…"/>
          <p:cNvSpPr txBox="1"/>
          <p:nvPr/>
        </p:nvSpPr>
        <p:spPr>
          <a:xfrm>
            <a:off x="782001" y="359986"/>
            <a:ext cx="4083765" cy="574919"/>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048" tIns="22048" rIns="22048" bIns="22048" anchor="ctr">
            <a:spAutoFit/>
          </a:bodyPr>
          <a:lstStyle/>
          <a:p>
            <a:pPr algn="l">
              <a:spcBef>
                <a:spcPts val="400"/>
              </a:spcBef>
              <a:defRPr sz="1700">
                <a:solidFill>
                  <a:srgbClr val="000000"/>
                </a:solidFill>
                <a:latin typeface="Helvetica Neue Light"/>
                <a:ea typeface="Helvetica Neue Light"/>
                <a:cs typeface="Helvetica Neue Light"/>
                <a:sym typeface="Helvetica Neue Light"/>
              </a:defRPr>
            </a:pPr>
            <a:r>
              <a:t>The title of your poster should be very short</a:t>
            </a:r>
          </a:p>
          <a:p>
            <a:pPr algn="l">
              <a:spcBef>
                <a:spcPts val="200"/>
              </a:spcBef>
              <a:defRPr>
                <a:solidFill>
                  <a:srgbClr val="000000"/>
                </a:solidFill>
                <a:latin typeface="Helvetica Neue Light"/>
                <a:ea typeface="Helvetica Neue Light"/>
                <a:cs typeface="Helvetica Neue Light"/>
                <a:sym typeface="Helvetica Neue Light"/>
              </a:defRPr>
            </a:pPr>
            <a:r>
              <a:t>Martin H. Trauth</a:t>
            </a:r>
          </a:p>
          <a:p>
            <a:pPr algn="l">
              <a:defRPr>
                <a:solidFill>
                  <a:srgbClr val="000000"/>
                </a:solidFill>
                <a:latin typeface="Helvetica Neue Light"/>
                <a:ea typeface="Helvetica Neue Light"/>
                <a:cs typeface="Helvetica Neue Light"/>
                <a:sym typeface="Helvetica Neue Light"/>
              </a:defRPr>
            </a:pPr>
            <a:r>
              <a:t>University of Potsdam, Institute of Geosciences, trauth@uni-potsdam.de</a:t>
            </a:r>
          </a:p>
        </p:txBody>
      </p:sp>
      <p:pic>
        <p:nvPicPr>
          <p:cNvPr id="154" name="pasted-image.pdf" descr="pasted-image.pdf"/>
          <p:cNvPicPr>
            <a:picLocks noChangeAspect="1"/>
          </p:cNvPicPr>
          <p:nvPr/>
        </p:nvPicPr>
        <p:blipFill>
          <a:blip r:embed="rId3"/>
          <a:stretch>
            <a:fillRect/>
          </a:stretch>
        </p:blipFill>
        <p:spPr>
          <a:xfrm>
            <a:off x="190729" y="410037"/>
            <a:ext cx="474870" cy="474869"/>
          </a:xfrm>
          <a:prstGeom prst="rect">
            <a:avLst/>
          </a:prstGeom>
          <a:ln w="3175">
            <a:miter lim="400000"/>
          </a:ln>
        </p:spPr>
      </p:pic>
      <p:pic>
        <p:nvPicPr>
          <p:cNvPr id="155" name="pasted-image.pdf" descr="pasted-image.pdf"/>
          <p:cNvPicPr>
            <a:picLocks noChangeAspect="1"/>
          </p:cNvPicPr>
          <p:nvPr/>
        </p:nvPicPr>
        <p:blipFill>
          <a:blip r:embed="rId4"/>
          <a:stretch>
            <a:fillRect/>
          </a:stretch>
        </p:blipFill>
        <p:spPr>
          <a:xfrm>
            <a:off x="5711368" y="393497"/>
            <a:ext cx="473381" cy="473380"/>
          </a:xfrm>
          <a:prstGeom prst="rect">
            <a:avLst/>
          </a:prstGeom>
          <a:ln w="3175">
            <a:miter lim="400000"/>
          </a:ln>
        </p:spPr>
      </p:pic>
      <p:pic>
        <p:nvPicPr>
          <p:cNvPr id="156" name="pasted-image.pdf" descr="pasted-image.pdf"/>
          <p:cNvPicPr>
            <a:picLocks noChangeAspect="1"/>
          </p:cNvPicPr>
          <p:nvPr/>
        </p:nvPicPr>
        <p:blipFill>
          <a:blip r:embed="rId5"/>
          <a:stretch>
            <a:fillRect/>
          </a:stretch>
        </p:blipFill>
        <p:spPr>
          <a:xfrm>
            <a:off x="172012" y="1116318"/>
            <a:ext cx="1107531" cy="1105465"/>
          </a:xfrm>
          <a:prstGeom prst="rect">
            <a:avLst/>
          </a:prstGeom>
          <a:ln w="3175">
            <a:miter lim="400000"/>
          </a:ln>
        </p:spPr>
      </p:pic>
      <p:pic>
        <p:nvPicPr>
          <p:cNvPr id="157" name="pasted-image.pdf" descr="pasted-image.pdf"/>
          <p:cNvPicPr>
            <a:picLocks noChangeAspect="1"/>
          </p:cNvPicPr>
          <p:nvPr/>
        </p:nvPicPr>
        <p:blipFill>
          <a:blip r:embed="rId6"/>
          <a:stretch>
            <a:fillRect/>
          </a:stretch>
        </p:blipFill>
        <p:spPr>
          <a:xfrm>
            <a:off x="1359569" y="1116319"/>
            <a:ext cx="1107531" cy="1105464"/>
          </a:xfrm>
          <a:prstGeom prst="rect">
            <a:avLst/>
          </a:prstGeom>
          <a:ln w="3175">
            <a:miter lim="400000"/>
          </a:ln>
        </p:spPr>
      </p:pic>
      <p:pic>
        <p:nvPicPr>
          <p:cNvPr id="158" name="pasted-image.pdf" descr="pasted-image.pdf"/>
          <p:cNvPicPr>
            <a:picLocks noChangeAspect="1"/>
          </p:cNvPicPr>
          <p:nvPr/>
        </p:nvPicPr>
        <p:blipFill>
          <a:blip r:embed="rId7"/>
          <a:stretch>
            <a:fillRect/>
          </a:stretch>
        </p:blipFill>
        <p:spPr>
          <a:xfrm>
            <a:off x="2547125" y="1116319"/>
            <a:ext cx="1951576" cy="1105464"/>
          </a:xfrm>
          <a:prstGeom prst="rect">
            <a:avLst/>
          </a:prstGeom>
          <a:ln w="3175">
            <a:miter lim="400000"/>
          </a:ln>
        </p:spPr>
      </p:pic>
      <p:pic>
        <p:nvPicPr>
          <p:cNvPr id="159" name="pasted-image.pdf" descr="pasted-image.pdf"/>
          <p:cNvPicPr>
            <a:picLocks/>
          </p:cNvPicPr>
          <p:nvPr/>
        </p:nvPicPr>
        <p:blipFill>
          <a:blip r:embed="rId8"/>
          <a:stretch>
            <a:fillRect/>
          </a:stretch>
        </p:blipFill>
        <p:spPr>
          <a:xfrm>
            <a:off x="4578861" y="1116319"/>
            <a:ext cx="1564727" cy="1105464"/>
          </a:xfrm>
          <a:prstGeom prst="rect">
            <a:avLst/>
          </a:prstGeom>
          <a:ln w="3175">
            <a:miter lim="400000"/>
          </a:ln>
        </p:spPr>
      </p:pic>
      <p:pic>
        <p:nvPicPr>
          <p:cNvPr id="160" name="pasted-image.pdf" descr="pasted-image.pdf"/>
          <p:cNvPicPr>
            <a:picLocks/>
          </p:cNvPicPr>
          <p:nvPr/>
        </p:nvPicPr>
        <p:blipFill>
          <a:blip r:embed="rId9"/>
          <a:stretch>
            <a:fillRect/>
          </a:stretch>
        </p:blipFill>
        <p:spPr>
          <a:xfrm>
            <a:off x="173029" y="2312815"/>
            <a:ext cx="2362248" cy="2057268"/>
          </a:xfrm>
          <a:prstGeom prst="rect">
            <a:avLst/>
          </a:prstGeom>
          <a:ln w="3175">
            <a:miter lim="400000"/>
          </a:ln>
        </p:spPr>
      </p:pic>
      <p:pic>
        <p:nvPicPr>
          <p:cNvPr id="161" name="pasted-image.pdf" descr="pasted-image.pdf"/>
          <p:cNvPicPr>
            <a:picLocks/>
          </p:cNvPicPr>
          <p:nvPr/>
        </p:nvPicPr>
        <p:blipFill>
          <a:blip r:embed="rId10"/>
          <a:stretch>
            <a:fillRect/>
          </a:stretch>
        </p:blipFill>
        <p:spPr>
          <a:xfrm>
            <a:off x="2625929" y="2312405"/>
            <a:ext cx="3517659" cy="2058087"/>
          </a:xfrm>
          <a:prstGeom prst="rect">
            <a:avLst/>
          </a:prstGeom>
          <a:ln w="3175">
            <a:miter lim="400000"/>
          </a:ln>
        </p:spPr>
      </p:pic>
      <p:sp>
        <p:nvSpPr>
          <p:cNvPr id="162" name="1–Questions…"/>
          <p:cNvSpPr txBox="1"/>
          <p:nvPr/>
        </p:nvSpPr>
        <p:spPr>
          <a:xfrm>
            <a:off x="242790" y="1177769"/>
            <a:ext cx="958851" cy="98256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rPr dirty="0"/>
              <a:t>1–Questions</a:t>
            </a:r>
          </a:p>
          <a:p>
            <a:pPr algn="l">
              <a:defRPr sz="500">
                <a:solidFill>
                  <a:srgbClr val="000000"/>
                </a:solidFill>
                <a:latin typeface="Helvetica Neue Light"/>
                <a:ea typeface="Helvetica Neue Light"/>
                <a:cs typeface="Helvetica Neue Light"/>
                <a:sym typeface="Helvetica Neue Light"/>
              </a:defRPr>
            </a:pPr>
            <a:endParaRPr dirty="0"/>
          </a:p>
          <a:p>
            <a:pPr algn="l">
              <a:defRPr sz="500">
                <a:solidFill>
                  <a:srgbClr val="000000"/>
                </a:solidFill>
                <a:latin typeface="Helvetica Neue Light"/>
                <a:ea typeface="Helvetica Neue Light"/>
                <a:cs typeface="Helvetica Neue Light"/>
                <a:sym typeface="Helvetica Neue Light"/>
              </a:defRPr>
            </a:pPr>
            <a:r>
              <a:rPr dirty="0"/>
              <a:t>Here you briefly write down which </a:t>
            </a:r>
            <a:r>
              <a:rPr b="1" dirty="0">
                <a:latin typeface="+mn-lt"/>
                <a:ea typeface="+mn-ea"/>
                <a:cs typeface="+mn-cs"/>
                <a:sym typeface="Helvetica Neue"/>
              </a:rPr>
              <a:t>questions</a:t>
            </a:r>
            <a:r>
              <a:rPr dirty="0"/>
              <a:t> you would like to address. You can also include 1–2 </a:t>
            </a:r>
            <a:r>
              <a:rPr b="1" dirty="0">
                <a:latin typeface="+mn-lt"/>
                <a:ea typeface="+mn-ea"/>
                <a:cs typeface="+mn-cs"/>
                <a:sym typeface="Helvetica Neue"/>
              </a:rPr>
              <a:t>reference</a:t>
            </a:r>
            <a:r>
              <a:rPr dirty="0"/>
              <a:t> here, but then only in the form Trauth et al. (Science, 2005), so no detailed bibliography. It is sufficient to mention the first author, the journal and the year of publication.</a:t>
            </a:r>
          </a:p>
        </p:txBody>
      </p:sp>
      <p:sp>
        <p:nvSpPr>
          <p:cNvPr id="163" name="2–Answers…"/>
          <p:cNvSpPr txBox="1"/>
          <p:nvPr/>
        </p:nvSpPr>
        <p:spPr>
          <a:xfrm>
            <a:off x="1433909" y="1177896"/>
            <a:ext cx="958851" cy="98231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t>2–Answers</a:t>
            </a:r>
          </a:p>
          <a:p>
            <a:pPr algn="l">
              <a:defRPr sz="500">
                <a:solidFill>
                  <a:srgbClr val="000000"/>
                </a:solidFill>
                <a:latin typeface="Helvetica Neue Light"/>
                <a:ea typeface="Helvetica Neue Light"/>
                <a:cs typeface="Helvetica Neue Light"/>
                <a:sym typeface="Helvetica Neue Light"/>
              </a:defRPr>
            </a:pPr>
            <a:endParaRPr/>
          </a:p>
          <a:p>
            <a:pPr algn="l">
              <a:defRPr sz="500">
                <a:solidFill>
                  <a:srgbClr val="000000"/>
                </a:solidFill>
                <a:latin typeface="Helvetica Neue Light"/>
                <a:ea typeface="Helvetica Neue Light"/>
                <a:cs typeface="Helvetica Neue Light"/>
                <a:sym typeface="Helvetica Neue Light"/>
              </a:defRPr>
            </a:pPr>
            <a:r>
              <a:t>Here you can write down your answers, your </a:t>
            </a:r>
            <a:r>
              <a:rPr b="1">
                <a:latin typeface="+mn-lt"/>
                <a:ea typeface="+mn-ea"/>
                <a:cs typeface="+mn-cs"/>
                <a:sym typeface="Helvetica Neue"/>
              </a:rPr>
              <a:t>conclusions</a:t>
            </a:r>
            <a:r>
              <a:t>, perhaps in the form of several points. This should not be very detailed, rather in the form of statements. If you have already published this in the form of a paper, then you can insert the reference in the form as under Questions.</a:t>
            </a:r>
          </a:p>
        </p:txBody>
      </p:sp>
      <p:sp>
        <p:nvSpPr>
          <p:cNvPr id="164" name="4A–Data 1…"/>
          <p:cNvSpPr txBox="1"/>
          <p:nvPr/>
        </p:nvSpPr>
        <p:spPr>
          <a:xfrm>
            <a:off x="2625027" y="1178277"/>
            <a:ext cx="583788" cy="90636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t>4A–Data 1</a:t>
            </a:r>
          </a:p>
          <a:p>
            <a:pPr algn="l">
              <a:defRPr sz="500">
                <a:solidFill>
                  <a:srgbClr val="000000"/>
                </a:solidFill>
                <a:latin typeface="Helvetica Neue Light"/>
                <a:ea typeface="Helvetica Neue Light"/>
                <a:cs typeface="Helvetica Neue Light"/>
                <a:sym typeface="Helvetica Neue Light"/>
              </a:defRPr>
            </a:pPr>
            <a:endParaRPr/>
          </a:p>
          <a:p>
            <a:pPr algn="l">
              <a:defRPr sz="500">
                <a:solidFill>
                  <a:srgbClr val="000000"/>
                </a:solidFill>
                <a:latin typeface="Helvetica Neue Light"/>
                <a:ea typeface="Helvetica Neue Light"/>
                <a:cs typeface="Helvetica Neue Light"/>
                <a:sym typeface="Helvetica Neue Light"/>
              </a:defRPr>
            </a:pPr>
            <a:r>
              <a:t>Here you can show field </a:t>
            </a:r>
            <a:r>
              <a:rPr b="1">
                <a:latin typeface="+mn-lt"/>
                <a:ea typeface="+mn-ea"/>
                <a:cs typeface="+mn-cs"/>
                <a:sym typeface="Helvetica Neue"/>
              </a:rPr>
              <a:t>photos</a:t>
            </a:r>
            <a:r>
              <a:t> and </a:t>
            </a:r>
            <a:r>
              <a:rPr b="1">
                <a:latin typeface="+mn-lt"/>
                <a:ea typeface="+mn-ea"/>
                <a:cs typeface="+mn-cs"/>
                <a:sym typeface="Helvetica Neue"/>
              </a:rPr>
              <a:t>graphics</a:t>
            </a:r>
            <a:r>
              <a:t>. Do not use too many different colors, e.g. by using ready-for-use color compilations of graphics software.</a:t>
            </a:r>
          </a:p>
        </p:txBody>
      </p:sp>
      <p:sp>
        <p:nvSpPr>
          <p:cNvPr id="165" name="4B–Data 2…"/>
          <p:cNvSpPr txBox="1"/>
          <p:nvPr/>
        </p:nvSpPr>
        <p:spPr>
          <a:xfrm>
            <a:off x="4653067" y="1177769"/>
            <a:ext cx="698379" cy="906872"/>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t>4B–Data 2</a:t>
            </a:r>
          </a:p>
          <a:p>
            <a:pPr algn="l">
              <a:defRPr sz="500">
                <a:solidFill>
                  <a:srgbClr val="000000"/>
                </a:solidFill>
                <a:latin typeface="Helvetica Neue Light"/>
                <a:ea typeface="Helvetica Neue Light"/>
                <a:cs typeface="Helvetica Neue Light"/>
                <a:sym typeface="Helvetica Neue Light"/>
              </a:defRPr>
            </a:pPr>
            <a:endParaRPr/>
          </a:p>
          <a:p>
            <a:pPr algn="l">
              <a:defRPr sz="500">
                <a:solidFill>
                  <a:srgbClr val="000000"/>
                </a:solidFill>
                <a:latin typeface="Helvetica Neue Light"/>
                <a:ea typeface="Helvetica Neue Light"/>
                <a:cs typeface="Helvetica Neue Light"/>
                <a:sym typeface="Helvetica Neue Light"/>
              </a:defRPr>
            </a:pPr>
            <a:r>
              <a:t>Show the data and photos here and explain them. Never show </a:t>
            </a:r>
            <a:r>
              <a:rPr b="1">
                <a:latin typeface="+mn-lt"/>
                <a:ea typeface="+mn-ea"/>
                <a:cs typeface="+mn-cs"/>
                <a:sym typeface="Helvetica Neue"/>
              </a:rPr>
              <a:t>tables</a:t>
            </a:r>
            <a:r>
              <a:t> and </a:t>
            </a:r>
            <a:r>
              <a:rPr b="1">
                <a:latin typeface="+mn-lt"/>
                <a:ea typeface="+mn-ea"/>
                <a:cs typeface="+mn-cs"/>
                <a:sym typeface="Helvetica Neue"/>
              </a:rPr>
              <a:t>equations</a:t>
            </a:r>
            <a:r>
              <a:t> on posters. Use a few different colors only. Avoid too much </a:t>
            </a:r>
            <a:r>
              <a:rPr b="1">
                <a:latin typeface="+mn-lt"/>
                <a:ea typeface="+mn-ea"/>
                <a:cs typeface="+mn-cs"/>
                <a:sym typeface="Helvetica Neue"/>
              </a:rPr>
              <a:t>text</a:t>
            </a:r>
            <a:r>
              <a:t> and </a:t>
            </a:r>
            <a:r>
              <a:rPr b="1">
                <a:latin typeface="+mn-lt"/>
                <a:ea typeface="+mn-ea"/>
                <a:cs typeface="+mn-cs"/>
                <a:sym typeface="Helvetica Neue"/>
              </a:rPr>
              <a:t>graphics</a:t>
            </a:r>
            <a:r>
              <a:t>.</a:t>
            </a:r>
          </a:p>
        </p:txBody>
      </p:sp>
      <p:sp>
        <p:nvSpPr>
          <p:cNvPr id="166" name="3–Study Area…"/>
          <p:cNvSpPr txBox="1"/>
          <p:nvPr/>
        </p:nvSpPr>
        <p:spPr>
          <a:xfrm>
            <a:off x="246167" y="2378944"/>
            <a:ext cx="746662" cy="189696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t>3–Study Area</a:t>
            </a:r>
          </a:p>
          <a:p>
            <a:pPr algn="l">
              <a:defRPr sz="500">
                <a:solidFill>
                  <a:srgbClr val="000000"/>
                </a:solidFill>
                <a:latin typeface="Helvetica Neue Light"/>
                <a:ea typeface="Helvetica Neue Light"/>
                <a:cs typeface="Helvetica Neue Light"/>
                <a:sym typeface="Helvetica Neue Light"/>
              </a:defRPr>
            </a:pPr>
            <a:endParaRPr/>
          </a:p>
          <a:p>
            <a:pPr algn="l">
              <a:defRPr sz="500">
                <a:solidFill>
                  <a:srgbClr val="000000"/>
                </a:solidFill>
                <a:latin typeface="Helvetica Neue Light"/>
                <a:ea typeface="Helvetica Neue Light"/>
                <a:cs typeface="Helvetica Neue Light"/>
                <a:sym typeface="Helvetica Neue Light"/>
              </a:defRPr>
            </a:pPr>
            <a:r>
              <a:t>You can show a </a:t>
            </a:r>
            <a:r>
              <a:rPr b="1">
                <a:latin typeface="+mn-lt"/>
                <a:ea typeface="+mn-ea"/>
                <a:cs typeface="+mn-cs"/>
                <a:sym typeface="Helvetica Neue"/>
              </a:rPr>
              <a:t>geographic and a geologic map</a:t>
            </a:r>
            <a:r>
              <a:t> of your study area. Again, make sure that you use similar colors as in the other graphics. This geologic map uses yellow, brown and olive green, but there are also special color compilations that are especially suitable for colour-blind people. Again you should use </a:t>
            </a:r>
            <a:r>
              <a:rPr b="1">
                <a:latin typeface="+mn-lt"/>
                <a:ea typeface="+mn-ea"/>
                <a:cs typeface="+mn-cs"/>
                <a:sym typeface="Helvetica Neue"/>
              </a:rPr>
              <a:t>references</a:t>
            </a:r>
            <a:r>
              <a:t> here citing the source of the geologic map. Cite these geologic reports and papers in a short form, as already said in the Questions section, avoid a long reference list.</a:t>
            </a:r>
          </a:p>
        </p:txBody>
      </p:sp>
      <p:sp>
        <p:nvSpPr>
          <p:cNvPr id="167" name="4C–Data 3…"/>
          <p:cNvSpPr txBox="1"/>
          <p:nvPr/>
        </p:nvSpPr>
        <p:spPr>
          <a:xfrm>
            <a:off x="2701911" y="2378944"/>
            <a:ext cx="746662" cy="189671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048" tIns="22048" rIns="22048" bIns="22048" anchor="ctr">
            <a:spAutoFit/>
          </a:bodyPr>
          <a:lstStyle/>
          <a:p>
            <a:pPr algn="l">
              <a:defRPr>
                <a:solidFill>
                  <a:srgbClr val="000000"/>
                </a:solidFill>
                <a:latin typeface="Helvetica Neue Light"/>
                <a:ea typeface="Helvetica Neue Light"/>
                <a:cs typeface="Helvetica Neue Light"/>
                <a:sym typeface="Helvetica Neue Light"/>
              </a:defRPr>
            </a:pPr>
            <a:r>
              <a:t>4C–Data 3</a:t>
            </a:r>
          </a:p>
          <a:p>
            <a:pPr algn="l">
              <a:defRPr sz="500">
                <a:solidFill>
                  <a:srgbClr val="000000"/>
                </a:solidFill>
                <a:latin typeface="Helvetica Neue Light"/>
                <a:ea typeface="Helvetica Neue Light"/>
                <a:cs typeface="Helvetica Neue Light"/>
                <a:sym typeface="Helvetica Neue Light"/>
              </a:defRPr>
            </a:pPr>
            <a:endParaRPr/>
          </a:p>
          <a:p>
            <a:pPr algn="l">
              <a:defRPr sz="500">
                <a:solidFill>
                  <a:srgbClr val="000000"/>
                </a:solidFill>
                <a:latin typeface="Helvetica Neue Light"/>
                <a:ea typeface="Helvetica Neue Light"/>
                <a:cs typeface="Helvetica Neue Light"/>
                <a:sym typeface="Helvetica Neue Light"/>
              </a:defRPr>
            </a:pPr>
            <a:r>
              <a:t>Another data graph with </a:t>
            </a:r>
            <a:r>
              <a:rPr b="1">
                <a:latin typeface="+mn-lt"/>
                <a:ea typeface="+mn-ea"/>
                <a:cs typeface="+mn-cs"/>
                <a:sym typeface="Helvetica Neue"/>
              </a:rPr>
              <a:t>interpretation</a:t>
            </a:r>
            <a:r>
              <a:t>. Again use non-serif fonts, ≥1 pt line width and good colors. This poster has a dark background that requires a lot of ink to print. A white background can also be very nice. This poster also works if the boxes around text and graphics are deleted. The poster is 2 m x 1 m large, the font of the text is 42 pt Helvetica Light for the captions, 60 pt for the headers and authors, 140 pt for the title of the poster. The QR code links the poster with my webpage.</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2048" tIns="22048" rIns="22048" bIns="22048" numCol="1" spcCol="38100" rtlCol="0" anchor="ctr">
        <a:spAutoFit/>
      </a:bodyPr>
      <a:lstStyle>
        <a:defPPr marL="0" marR="0" indent="0" algn="ctr" defTabSz="285253"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2048" tIns="22048" rIns="22048" bIns="22048" numCol="1" spcCol="38100" rtlCol="0" anchor="ctr">
        <a:spAutoFit/>
      </a:bodyPr>
      <a:lstStyle>
        <a:defPPr marL="0" marR="0" indent="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2048" tIns="22048" rIns="22048" bIns="22048" numCol="1" spcCol="38100" rtlCol="0" anchor="ctr">
        <a:spAutoFit/>
      </a:bodyPr>
      <a:lstStyle>
        <a:defPPr marL="0" marR="0" indent="0" algn="ctr" defTabSz="285253"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2048" tIns="22048" rIns="22048" bIns="22048" numCol="1" spcCol="38100" rtlCol="0" anchor="ctr">
        <a:spAutoFit/>
      </a:bodyPr>
      <a:lstStyle>
        <a:defPPr marL="0" marR="0" indent="0" algn="ctr" defTabSz="846645" rtl="0" fontAlgn="auto" latinLnBrk="0" hangingPunct="0">
          <a:lnSpc>
            <a:spcPct val="100000"/>
          </a:lnSpc>
          <a:spcBef>
            <a:spcPts val="0"/>
          </a:spcBef>
          <a:spcAft>
            <a:spcPts val="0"/>
          </a:spcAft>
          <a:buClrTx/>
          <a:buSzTx/>
          <a:buFontTx/>
          <a:buNone/>
          <a:tabLst/>
          <a:defRPr kumimoji="0" sz="7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439</Words>
  <Application>Microsoft Macintosh PowerPoint</Application>
  <PresentationFormat>Benutzerdefiniert</PresentationFormat>
  <Paragraphs>22</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Helvetica Neue</vt:lpstr>
      <vt:lpstr>Helvetica Neue Medium</vt:lpstr>
      <vt:lpstr>21_BasicWhite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Martin H. Trauth</cp:lastModifiedBy>
  <cp:revision>1</cp:revision>
  <dcterms:modified xsi:type="dcterms:W3CDTF">2025-01-16T16:16:17Z</dcterms:modified>
</cp:coreProperties>
</file>